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287000" cy="1828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2436" y="68"/>
      </p:cViewPr>
      <p:guideLst>
        <p:guide orient="horz" pos="57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919" y="685800"/>
            <a:ext cx="192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c85de2d0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c85de2d0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3932889"/>
            <a:ext cx="9585600" cy="69813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11207911"/>
            <a:ext cx="9585600" cy="46251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5085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7647467"/>
            <a:ext cx="9585600" cy="29931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4500000" cy="12147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4097689"/>
            <a:ext cx="4500000" cy="12147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975467"/>
            <a:ext cx="3159000" cy="26868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4940800"/>
            <a:ext cx="3159000" cy="113046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1600533"/>
            <a:ext cx="7163700" cy="145452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444"/>
            <a:ext cx="5143500" cy="1828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4384622"/>
            <a:ext cx="4550700" cy="52704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9966489"/>
            <a:ext cx="4550700" cy="4391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2574489"/>
            <a:ext cx="4316700" cy="131382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15042044"/>
            <a:ext cx="6748800" cy="21516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marL="914400" lvl="1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marL="1371600" lvl="2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marL="1828800" lvl="3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marL="2286000" lvl="4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marL="2743200" lvl="5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marL="3200400" lvl="6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marL="3657600" lvl="7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marL="4114800" lvl="8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Personalizados</PresentationFormat>
  <Paragraphs>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Liliana</dc:creator>
  <cp:lastModifiedBy>Liliana</cp:lastModifiedBy>
  <cp:revision>1</cp:revision>
  <dcterms:modified xsi:type="dcterms:W3CDTF">2024-04-02T09:19:37Z</dcterms:modified>
</cp:coreProperties>
</file>