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Poppins" panose="00000500000000000000" pitchFamily="2" charset="0"/>
      <p:regular r:id="rId5"/>
      <p:bold r:id="rId6"/>
      <p:italic r:id="rId7"/>
      <p:boldItalic r:id="rId8"/>
    </p:embeddedFont>
    <p:embeddedFont>
      <p:font typeface="Poppins Light" panose="00000400000000000000" pitchFamily="2" charset="0"/>
      <p:regular r:id="rId9"/>
      <p:bold r:id="rId10"/>
      <p:italic r:id="rId11"/>
      <p:boldItalic r:id="rId12"/>
    </p:embeddedFont>
    <p:embeddedFont>
      <p:font typeface="Poppins SemiBold" panose="000007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ba2febf4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ba2febf4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96900" y="1667358"/>
            <a:ext cx="6550200" cy="5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000" b="1">
                <a:solidFill>
                  <a:srgbClr val="069390"/>
                </a:solidFill>
                <a:latin typeface="Poppins"/>
                <a:ea typeface="Poppins"/>
                <a:cs typeface="Poppins"/>
                <a:sym typeface="Poppins"/>
              </a:rPr>
              <a:t>Título da Apresentação</a:t>
            </a:r>
            <a:endParaRPr sz="4000" b="1">
              <a:solidFill>
                <a:srgbClr val="06939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296900" y="2322233"/>
            <a:ext cx="6550200" cy="5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000">
                <a:solidFill>
                  <a:srgbClr val="069390"/>
                </a:solidFill>
                <a:latin typeface="Poppins Light"/>
                <a:ea typeface="Poppins Light"/>
                <a:cs typeface="Poppins Light"/>
                <a:sym typeface="Poppins Light"/>
              </a:rPr>
              <a:t>Subtítulo da Apresentação</a:t>
            </a:r>
            <a:endParaRPr sz="3000">
              <a:solidFill>
                <a:srgbClr val="06939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96900" y="3457325"/>
            <a:ext cx="6550200" cy="5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200">
                <a:solidFill>
                  <a:srgbClr val="025E5C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Nome do Autor</a:t>
            </a:r>
            <a:endParaRPr sz="2200">
              <a:solidFill>
                <a:srgbClr val="025E5C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4021200" y="3215625"/>
            <a:ext cx="1101600" cy="0"/>
          </a:xfrm>
          <a:prstGeom prst="straightConnector1">
            <a:avLst/>
          </a:prstGeom>
          <a:noFill/>
          <a:ln w="19050" cap="flat" cmpd="sng">
            <a:solidFill>
              <a:srgbClr val="025E5C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Apresentação no Ecrã (16:9)</PresentationFormat>
  <Paragraphs>3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Poppins Light</vt:lpstr>
      <vt:lpstr>Poppins</vt:lpstr>
      <vt:lpstr>Poppins SemiBold</vt:lpstr>
      <vt:lpstr>Arial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Liliana Mota</cp:lastModifiedBy>
  <cp:revision>1</cp:revision>
  <dcterms:modified xsi:type="dcterms:W3CDTF">2024-02-22T11:23:43Z</dcterms:modified>
</cp:coreProperties>
</file>