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2" r:id="rId3"/>
    <p:sldId id="261" r:id="rId4"/>
    <p:sldId id="263" r:id="rId5"/>
  </p:sldIdLst>
  <p:sldSz cx="12192000" cy="6858000"/>
  <p:notesSz cx="6858000" cy="9144000"/>
  <p:defaultTextStyle>
    <a:defPPr>
      <a:defRPr lang="en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80"/>
    <p:restoredTop sz="94596"/>
  </p:normalViewPr>
  <p:slideViewPr>
    <p:cSldViewPr snapToGrid="0" snapToObjects="1">
      <p:cViewPr varScale="1">
        <p:scale>
          <a:sx n="76" d="100"/>
          <a:sy n="76" d="100"/>
        </p:scale>
        <p:origin x="216" y="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AP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3ED7B-C7A6-854D-B67F-AE6499CC5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0597" y="1122363"/>
            <a:ext cx="6923205" cy="2387600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pt-P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E50760-C9EE-4D4A-9283-0655C764F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0597" y="3602038"/>
            <a:ext cx="6923203" cy="1655762"/>
          </a:xfrm>
        </p:spPr>
        <p:txBody>
          <a:bodyPr>
            <a:normAutofit/>
          </a:bodyPr>
          <a:lstStyle>
            <a:lvl1pPr marL="0" indent="0" algn="ctr">
              <a:buNone/>
              <a:defRPr sz="25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0283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PARAD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4FCC6-8CE1-4440-94D8-44F6AB62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218" y="1405312"/>
            <a:ext cx="9765564" cy="2023688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accent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pt-P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FB12B-AB22-5D45-9866-CFEEDEC96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3218" y="3580340"/>
            <a:ext cx="9765564" cy="1500187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5F6AC-B63D-214E-9D50-02D08E8F0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CFC9-77CB-1740-A4BD-5FAAA9EC62A7}" type="datetimeFigureOut">
              <a:rPr lang="pt-PT" smtClean="0"/>
              <a:t>18/06/21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ECB2C-C924-EC4B-9414-8DD07348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CB331-987E-2146-95A3-A1A136E0D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9798-45BB-2248-839D-F80EB101D97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2249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4FCC6-8CE1-4440-94D8-44F6AB62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4413"/>
            <a:ext cx="10515600" cy="2852737"/>
          </a:xfrm>
        </p:spPr>
        <p:txBody>
          <a:bodyPr anchor="b">
            <a:normAutofit/>
          </a:bodyPr>
          <a:lstStyle>
            <a:lvl1pPr>
              <a:defRPr sz="5000"/>
            </a:lvl1pPr>
          </a:lstStyle>
          <a:p>
            <a:r>
              <a:rPr lang="en-GB" dirty="0"/>
              <a:t>Click to edit Master title style</a:t>
            </a:r>
            <a:endParaRPr lang="pt-P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FB12B-AB22-5D45-9866-CFEEDEC96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244138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5F6AC-B63D-214E-9D50-02D08E8F0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CFC9-77CB-1740-A4BD-5FAAA9EC62A7}" type="datetimeFigureOut">
              <a:rPr lang="pt-PT" smtClean="0"/>
              <a:t>18/06/21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ECB2C-C924-EC4B-9414-8DD07348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CB331-987E-2146-95A3-A1A136E0D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9798-45BB-2248-839D-F80EB101D97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267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3ED7B-C7A6-854D-B67F-AE6499CC5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8376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chemeClr val="accent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pt-P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E50760-C9EE-4D4A-9283-0655C764F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0805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pt-P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ADA42-AD42-9D41-9431-DEC69F928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CFC9-77CB-1740-A4BD-5FAAA9EC62A7}" type="datetimeFigureOut">
              <a:rPr lang="pt-PT" smtClean="0"/>
              <a:t>18/06/21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C71DF-FA43-D94C-8B7A-58D9C038C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D8EEB-33B8-1A45-9984-3D00B7546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9798-45BB-2248-839D-F80EB101D97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1917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72888-849D-DD49-89B9-D5F0479F1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238CD-EC5F-5748-BC69-096C86643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pt-P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434EB-6B87-8343-BF72-775DE6989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CFC9-77CB-1740-A4BD-5FAAA9EC62A7}" type="datetimeFigureOut">
              <a:rPr lang="pt-PT" smtClean="0"/>
              <a:t>18/06/21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BF6AD-267B-5245-898E-F800E40BA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C3264-B219-3643-BF32-FB3B3AFEE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9798-45BB-2248-839D-F80EB101D97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2443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5A95E-A96B-AC44-8343-091F3324B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6C973-885D-D74D-B327-B5D3B17FD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F8DE7-4E68-5940-9886-13FBDB431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688FF-00D2-A044-8AB1-470F48843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CFC9-77CB-1740-A4BD-5FAAA9EC62A7}" type="datetimeFigureOut">
              <a:rPr lang="pt-PT" smtClean="0"/>
              <a:t>18/06/21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B01E5-D16F-9143-977C-CBC2926FC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5A661-E148-A34D-8166-CEB0D41D7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9798-45BB-2248-839D-F80EB101D97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318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570B3-0587-7340-9259-052670A3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985B5D-6614-9142-860B-67368C730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CFC9-77CB-1740-A4BD-5FAAA9EC62A7}" type="datetimeFigureOut">
              <a:rPr lang="pt-PT" smtClean="0"/>
              <a:t>18/06/21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632434-6B3A-A04E-A631-288C40A4B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C05D48-4468-2742-B16A-7DF7B6F1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9798-45BB-2248-839D-F80EB101D97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749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Ú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043BD-67A2-CE4E-B77A-9448349B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CFC9-77CB-1740-A4BD-5FAAA9EC62A7}" type="datetimeFigureOut">
              <a:rPr lang="pt-PT" smtClean="0"/>
              <a:t>18/06/21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C7FA10-E659-1440-8E25-E8423D883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3B065-06F4-CB4C-B904-30E90D1FD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9798-45BB-2248-839D-F80EB101D97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787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6DF0B-2DF7-5447-9C5A-33FB2EC32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pt-P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004BD-437D-9B49-864C-F22FF34EE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pt-P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BDD02-F9E0-6D4C-B46C-B4A3948389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83358" y="6356514"/>
            <a:ext cx="17128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FCFC9-77CB-1740-A4BD-5FAAA9EC62A7}" type="datetimeFigureOut">
              <a:rPr lang="pt-PT" smtClean="0"/>
              <a:t>18/06/21</a:t>
            </a:fld>
            <a:endParaRPr lang="pt-P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BC898-5075-6B4A-8CC4-D8712A8255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59475" y="6356350"/>
            <a:ext cx="4293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0D1B0-87FE-FF44-B03F-C5D104CDB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15801" y="6356350"/>
            <a:ext cx="852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B9798-45BB-2248-839D-F80EB101D97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745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9" r:id="rId2"/>
    <p:sldLayoutId id="2147483651" r:id="rId3"/>
    <p:sldLayoutId id="2147483649" r:id="rId4"/>
    <p:sldLayoutId id="2147483650" r:id="rId5"/>
    <p:sldLayoutId id="2147483652" r:id="rId6"/>
    <p:sldLayoutId id="2147483654" r:id="rId7"/>
    <p:sldLayoutId id="214748365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AB63F-5A3D-EE4C-BF3E-7496320F65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8CC32A-C492-AA48-BA7E-FBCB4CDB1E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105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7E262-A911-7249-8BE3-BEAF26BB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39956-7643-9348-904D-7C417980B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864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5ABD1-5BBF-D549-9710-AF01F8B9D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FE9C2-21B8-974E-A58B-73BF042AF6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488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8963936"/>
      </p:ext>
    </p:extLst>
  </p:cSld>
  <p:clrMapOvr>
    <a:masterClrMapping/>
  </p:clrMapOvr>
</p:sld>
</file>

<file path=ppt/theme/theme1.xml><?xml version="1.0" encoding="utf-8"?>
<a:theme xmlns:a="http://schemas.openxmlformats.org/drawingml/2006/main" name="CONTEÚDO">
  <a:themeElements>
    <a:clrScheme name="27ºCNMI">
      <a:dk1>
        <a:srgbClr val="37414B"/>
      </a:dk1>
      <a:lt1>
        <a:srgbClr val="BCDFFF"/>
      </a:lt1>
      <a:dk2>
        <a:srgbClr val="6B7E91"/>
      </a:dk2>
      <a:lt2>
        <a:srgbClr val="FEFFFF"/>
      </a:lt2>
      <a:accent1>
        <a:srgbClr val="10B4B9"/>
      </a:accent1>
      <a:accent2>
        <a:srgbClr val="E6146A"/>
      </a:accent2>
      <a:accent3>
        <a:srgbClr val="F6E926"/>
      </a:accent3>
      <a:accent4>
        <a:srgbClr val="DFD5E8"/>
      </a:accent4>
      <a:accent5>
        <a:srgbClr val="9CD9DC"/>
      </a:accent5>
      <a:accent6>
        <a:srgbClr val="070508"/>
      </a:accent6>
      <a:hlink>
        <a:srgbClr val="10B4B9"/>
      </a:hlink>
      <a:folHlink>
        <a:srgbClr val="798C9F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CONTEÚDO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joana.santos@factorchave.pt</dc:creator>
  <cp:lastModifiedBy>joana.santos@factorchave.pt</cp:lastModifiedBy>
  <cp:revision>8</cp:revision>
  <dcterms:created xsi:type="dcterms:W3CDTF">2021-06-18T10:43:50Z</dcterms:created>
  <dcterms:modified xsi:type="dcterms:W3CDTF">2021-06-18T12:15:18Z</dcterms:modified>
</cp:coreProperties>
</file>